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4" r:id="rId2"/>
    <p:sldId id="256" r:id="rId3"/>
    <p:sldId id="259" r:id="rId4"/>
    <p:sldId id="260" r:id="rId5"/>
    <p:sldId id="258" r:id="rId6"/>
    <p:sldId id="257" r:id="rId7"/>
    <p:sldId id="265" r:id="rId8"/>
    <p:sldId id="266" r:id="rId9"/>
    <p:sldId id="262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27" autoAdjust="0"/>
  </p:normalViewPr>
  <p:slideViewPr>
    <p:cSldViewPr snapToGrid="0">
      <p:cViewPr varScale="1">
        <p:scale>
          <a:sx n="54" d="100"/>
          <a:sy n="5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42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03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802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25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68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6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93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05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45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3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8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74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0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30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7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3CEB4C-FD22-4BD9-9A98-D841FCF1DE34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9DC33E-2408-4B07-AFD3-63D3442B5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72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681318"/>
            <a:ext cx="10936941" cy="16853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БЕСПРИЗОРНОСТИ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НАРКОМАНИИ.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lets-adm.ru/assets/images/resources/1702/b3942d74fcab91e16de4bedc6ebbc6f6d14cd3d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459" y="2026025"/>
            <a:ext cx="5271246" cy="3065930"/>
          </a:xfrm>
        </p:spPr>
      </p:pic>
      <p:pic>
        <p:nvPicPr>
          <p:cNvPr id="2052" name="Picture 4" descr="https://fs01.infourok.ru/images/doc/79/95811/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3929" y="2026024"/>
            <a:ext cx="5271247" cy="4069976"/>
          </a:xfrm>
        </p:spPr>
      </p:pic>
      <p:sp>
        <p:nvSpPr>
          <p:cNvPr id="13" name="TextBox 12"/>
          <p:cNvSpPr txBox="1"/>
          <p:nvPr/>
        </p:nvSpPr>
        <p:spPr>
          <a:xfrm>
            <a:off x="645459" y="5091955"/>
            <a:ext cx="5020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Провела: учитель математики ГКОУ РД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агуратлинская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Магомедова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Патимат 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718800" cy="6873875"/>
          </a:xfrm>
        </p:spPr>
      </p:pic>
    </p:spTree>
    <p:extLst>
      <p:ext uri="{BB962C8B-B14F-4D97-AF65-F5344CB8AC3E}">
        <p14:creationId xmlns:p14="http://schemas.microsoft.com/office/powerpoint/2010/main" val="25636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111875"/>
          </a:xfrm>
        </p:spPr>
      </p:pic>
    </p:spTree>
    <p:extLst>
      <p:ext uri="{BB962C8B-B14F-4D97-AF65-F5344CB8AC3E}">
        <p14:creationId xmlns:p14="http://schemas.microsoft.com/office/powerpoint/2010/main" val="351118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45800" cy="5811838"/>
          </a:xfrm>
        </p:spPr>
      </p:pic>
    </p:spTree>
    <p:extLst>
      <p:ext uri="{BB962C8B-B14F-4D97-AF65-F5344CB8AC3E}">
        <p14:creationId xmlns:p14="http://schemas.microsoft.com/office/powerpoint/2010/main" val="21797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8056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944"/>
            <a:ext cx="10515600" cy="6596856"/>
          </a:xfrm>
        </p:spPr>
      </p:pic>
    </p:spTree>
    <p:extLst>
      <p:ext uri="{BB962C8B-B14F-4D97-AF65-F5344CB8AC3E}">
        <p14:creationId xmlns:p14="http://schemas.microsoft.com/office/powerpoint/2010/main" val="12608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10b6/00030a6d-1e4dc4f7/img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5" y="286871"/>
            <a:ext cx="11223810" cy="627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9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f.ppt-online.org/files/slide/u/URgpvGdfQlEs0jnXMPF3x1IbWJzKi7chkNSHaO/slide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-268940"/>
            <a:ext cx="11672047" cy="666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515600" cy="6492875"/>
          </a:xfrm>
        </p:spPr>
      </p:pic>
    </p:spTree>
    <p:extLst>
      <p:ext uri="{BB962C8B-B14F-4D97-AF65-F5344CB8AC3E}">
        <p14:creationId xmlns:p14="http://schemas.microsoft.com/office/powerpoint/2010/main" val="415297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17</Words>
  <Application>Microsoft Office PowerPoint</Application>
  <PresentationFormat>Широкоэкранный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   ПРОФИЛАКТИКА БЕСПРИЗОРНОСТИ НАРКОМАНИИ.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Патимат</dc:creator>
  <cp:lastModifiedBy>Патимат</cp:lastModifiedBy>
  <cp:revision>4</cp:revision>
  <dcterms:created xsi:type="dcterms:W3CDTF">2018-12-14T18:32:09Z</dcterms:created>
  <dcterms:modified xsi:type="dcterms:W3CDTF">2018-12-17T09:38:12Z</dcterms:modified>
</cp:coreProperties>
</file>